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 rtl="0"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t>29.04.2019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83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D273F9-4EFF-4F0B-9DF4-01F988EA6D1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89B750-52B5-4380-A24A-7530EE5DCF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F49962-1D0D-4F31-AB9F-D72B431EE1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4A3FD9A-4A31-4F86-93A4-8837C3CDE1A3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89B495-48D3-4554-8EC7-73D4659C5407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63059E1-7810-4134-BA30-CD168ACA1ED0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8DD942-3932-490C-965E-CE019573200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3EE73-29DE-4D32-853F-71E261A37FAC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3AA2DE-E044-4C5E-88E8-826FD672C224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89F6FF-325E-4839-A110-B16E8C0199B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sz="4800" dirty="0" smtClean="0"/>
              <a:t>Тренинг </a:t>
            </a:r>
            <a:r>
              <a:rPr lang="ru-RU" sz="4800" dirty="0" err="1" smtClean="0"/>
              <a:t>тьюторского</a:t>
            </a:r>
            <a:r>
              <a:rPr lang="ru-RU" sz="4800" dirty="0" smtClean="0"/>
              <a:t> консультирования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err="1" smtClean="0"/>
              <a:t>Обшаров</a:t>
            </a:r>
            <a:r>
              <a:rPr lang="ru-RU" dirty="0" smtClean="0"/>
              <a:t> К.И.,  18.09.2018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Необходимость </a:t>
            </a:r>
            <a:r>
              <a:rPr lang="ru-RU" dirty="0" err="1" smtClean="0"/>
              <a:t>супервизии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«Звездная болезнь» при работе в одиночку</a:t>
            </a:r>
          </a:p>
          <a:p>
            <a:pPr rtl="0"/>
            <a:r>
              <a:rPr lang="ru-RU" dirty="0" smtClean="0"/>
              <a:t>Для профессионализма нужна обратная связь от коллег</a:t>
            </a:r>
          </a:p>
          <a:p>
            <a:pPr rtl="0"/>
            <a:r>
              <a:rPr lang="ru-RU" dirty="0" smtClean="0"/>
              <a:t>При публичной демонстрации возникают </a:t>
            </a:r>
            <a:r>
              <a:rPr lang="ru-RU" dirty="0" err="1" smtClean="0"/>
              <a:t>стыдовые</a:t>
            </a:r>
            <a:r>
              <a:rPr lang="ru-RU" dirty="0" smtClean="0"/>
              <a:t> реакции</a:t>
            </a:r>
          </a:p>
          <a:p>
            <a:pPr rtl="0"/>
            <a:r>
              <a:rPr lang="ru-RU" dirty="0" smtClean="0"/>
              <a:t>С ними необходимо работать, этот барьер переступать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Формирование пар </a:t>
            </a:r>
            <a:r>
              <a:rPr lang="ru-RU" dirty="0" err="1" smtClean="0"/>
              <a:t>тьютор-тьюторант</a:t>
            </a:r>
            <a:endParaRPr lang="ru-RU" dirty="0" smtClean="0"/>
          </a:p>
          <a:p>
            <a:r>
              <a:rPr lang="ru-RU" dirty="0" smtClean="0"/>
              <a:t>Проведение публичного </a:t>
            </a:r>
            <a:r>
              <a:rPr lang="ru-RU" dirty="0" err="1" smtClean="0"/>
              <a:t>тьюториала</a:t>
            </a:r>
            <a:endParaRPr lang="ru-RU" dirty="0" smtClean="0"/>
          </a:p>
          <a:p>
            <a:r>
              <a:rPr lang="ru-RU" dirty="0" err="1" smtClean="0"/>
              <a:t>Супервизия</a:t>
            </a:r>
            <a:endParaRPr lang="ru-RU" dirty="0" smtClean="0"/>
          </a:p>
          <a:p>
            <a:r>
              <a:rPr lang="ru-RU" dirty="0" smtClean="0"/>
              <a:t>Отклики участников</a:t>
            </a:r>
          </a:p>
          <a:p>
            <a:r>
              <a:rPr lang="ru-RU" dirty="0" smtClean="0"/>
              <a:t>Рефлексия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1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в </a:t>
            </a:r>
            <a:r>
              <a:rPr lang="ru-RU" dirty="0" err="1" smtClean="0"/>
              <a:t>супервизии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Тьютор</a:t>
            </a:r>
            <a:r>
              <a:rPr lang="ru-RU" dirty="0" smtClean="0"/>
              <a:t> не навредил </a:t>
            </a:r>
            <a:r>
              <a:rPr lang="ru-RU" dirty="0" err="1" smtClean="0"/>
              <a:t>тьюторанту</a:t>
            </a:r>
            <a:endParaRPr lang="ru-RU" dirty="0" smtClean="0"/>
          </a:p>
          <a:p>
            <a:r>
              <a:rPr lang="ru-RU" dirty="0" err="1" smtClean="0"/>
              <a:t>Тьютор</a:t>
            </a:r>
            <a:r>
              <a:rPr lang="ru-RU" dirty="0" smtClean="0"/>
              <a:t> не навредил себе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супервизии</a:t>
            </a:r>
            <a:r>
              <a:rPr lang="ru-RU" dirty="0" smtClean="0"/>
              <a:t> </a:t>
            </a:r>
            <a:r>
              <a:rPr lang="ru-RU" dirty="0" err="1" smtClean="0"/>
              <a:t>тьютор</a:t>
            </a:r>
            <a:r>
              <a:rPr lang="ru-RU" dirty="0" smtClean="0"/>
              <a:t> осознает, что происходило в </a:t>
            </a:r>
            <a:r>
              <a:rPr lang="ru-RU" smtClean="0"/>
              <a:t>тьюториале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4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41</TotalTime>
  <Words>73</Words>
  <Application>Microsoft Office PowerPoint</Application>
  <PresentationFormat>Произвольный</PresentationFormat>
  <Paragraphs>19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Главная</vt:lpstr>
      <vt:lpstr>Тренинг тьюторского консультирования</vt:lpstr>
      <vt:lpstr>Необходимость супервизии</vt:lpstr>
      <vt:lpstr>Регламент работы</vt:lpstr>
      <vt:lpstr>Критерии оценки в супервизии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Событийность пробы</dc:title>
  <dc:creator>Психолог</dc:creator>
  <cp:lastModifiedBy>Аверина Светлана Сергеевна</cp:lastModifiedBy>
  <cp:revision>6</cp:revision>
  <dcterms:created xsi:type="dcterms:W3CDTF">2018-05-17T04:55:27Z</dcterms:created>
  <dcterms:modified xsi:type="dcterms:W3CDTF">2019-04-29T09:05:21Z</dcterms:modified>
</cp:coreProperties>
</file>