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 rtl="0"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2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33CB3-7F95-41E1-81BF-E8064342392D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977E94-A6AB-4E02-8E43-E89F9CF4757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1C10190-6A87-4EFF-B67B-FD2B4955DE6B}" type="datetime1">
              <a:rPr lang="ru-RU" noProof="0" smtClean="0"/>
              <a:t>29.04.2019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ED491D0-8E1B-49C7-849B-A28568D9449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4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ED491D0-8E1B-49C7-849B-A28568D9449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83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3D273F9-4EFF-4F0B-9DF4-01F988EA6D1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89B750-52B5-4380-A24A-7530EE5DCF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F49962-1D0D-4F31-AB9F-D72B431EE16F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4A3FD9A-4A31-4F86-93A4-8837C3CDE1A3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389B495-48D3-4554-8EC7-73D4659C5407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rtl="0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3059E1-7810-4134-BA30-CD168ACA1ED0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C8DD942-3932-490C-965E-CE019573200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F23EE73-29DE-4D32-853F-71E261A37FAC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C3AA2DE-E044-4C5E-88E8-826FD672C224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689F6FF-325E-4839-A110-B16E8C0199BE}" type="datetime1">
              <a:rPr lang="ru-RU" smtClean="0"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8ABFFF7-E2BC-4B90-8333-1B79B63513B3}" type="datetime1">
              <a:rPr lang="ru-RU" smtClean="0"/>
              <a:pPr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rtl="0"/>
            <a:fld id="{BD266BE7-899D-4075-917F-DBDE33B6B69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4800" dirty="0" smtClean="0"/>
              <a:t>Тренинг </a:t>
            </a:r>
            <a:r>
              <a:rPr lang="ru-RU" sz="4800" dirty="0" err="1" smtClean="0"/>
              <a:t>тьюторского</a:t>
            </a:r>
            <a:r>
              <a:rPr lang="ru-RU" sz="4800" dirty="0" smtClean="0"/>
              <a:t> консультирования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err="1" smtClean="0"/>
              <a:t>Обшаров</a:t>
            </a:r>
            <a:r>
              <a:rPr lang="ru-RU" dirty="0" smtClean="0"/>
              <a:t> К.И.,  18.09.2018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Необходимость </a:t>
            </a:r>
            <a:r>
              <a:rPr lang="ru-RU" dirty="0" err="1" smtClean="0"/>
              <a:t>супервизии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 smtClean="0"/>
              <a:t>«Звездная болезнь» при работе в одиночку</a:t>
            </a:r>
          </a:p>
          <a:p>
            <a:pPr rtl="0"/>
            <a:r>
              <a:rPr lang="ru-RU" dirty="0" smtClean="0"/>
              <a:t>Для профессионализма нужна обратная связь от коллег</a:t>
            </a:r>
          </a:p>
          <a:p>
            <a:pPr rtl="0"/>
            <a:r>
              <a:rPr lang="ru-RU" dirty="0" smtClean="0"/>
              <a:t>При публичной демонстрации возникают </a:t>
            </a:r>
            <a:r>
              <a:rPr lang="ru-RU" dirty="0" err="1" smtClean="0"/>
              <a:t>стыдовые</a:t>
            </a:r>
            <a:r>
              <a:rPr lang="ru-RU" dirty="0" smtClean="0"/>
              <a:t> реакции</a:t>
            </a:r>
          </a:p>
          <a:p>
            <a:pPr rtl="0"/>
            <a:r>
              <a:rPr lang="ru-RU" dirty="0" smtClean="0"/>
              <a:t>С ними необходимо работать, этот барьер переступать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Регламент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пар </a:t>
            </a:r>
            <a:r>
              <a:rPr lang="ru-RU" dirty="0" err="1" smtClean="0"/>
              <a:t>тьютор-тьюторант</a:t>
            </a:r>
            <a:endParaRPr lang="ru-RU" dirty="0" smtClean="0"/>
          </a:p>
          <a:p>
            <a:r>
              <a:rPr lang="ru-RU" dirty="0" smtClean="0"/>
              <a:t>Проведение публичного </a:t>
            </a:r>
            <a:r>
              <a:rPr lang="ru-RU" dirty="0" err="1" smtClean="0"/>
              <a:t>тьюториала</a:t>
            </a:r>
            <a:endParaRPr lang="ru-RU" dirty="0" smtClean="0"/>
          </a:p>
          <a:p>
            <a:r>
              <a:rPr lang="ru-RU" dirty="0" err="1" smtClean="0"/>
              <a:t>Супервизия</a:t>
            </a:r>
            <a:endParaRPr lang="ru-RU" dirty="0" smtClean="0"/>
          </a:p>
          <a:p>
            <a:r>
              <a:rPr lang="ru-RU" dirty="0" smtClean="0"/>
              <a:t>Отклики участников</a:t>
            </a:r>
          </a:p>
          <a:p>
            <a:r>
              <a:rPr lang="ru-RU" dirty="0" smtClean="0"/>
              <a:t>Рефлексия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13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в </a:t>
            </a:r>
            <a:r>
              <a:rPr lang="ru-RU" dirty="0" err="1" smtClean="0"/>
              <a:t>супервизии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Тьютор</a:t>
            </a:r>
            <a:r>
              <a:rPr lang="ru-RU" dirty="0" smtClean="0"/>
              <a:t> не навредил </a:t>
            </a:r>
            <a:r>
              <a:rPr lang="ru-RU" dirty="0" err="1" smtClean="0"/>
              <a:t>тьюторанту</a:t>
            </a:r>
            <a:endParaRPr lang="ru-RU" dirty="0" smtClean="0"/>
          </a:p>
          <a:p>
            <a:r>
              <a:rPr lang="ru-RU" dirty="0" err="1" smtClean="0"/>
              <a:t>Тьютор</a:t>
            </a:r>
            <a:r>
              <a:rPr lang="ru-RU" dirty="0" smtClean="0"/>
              <a:t> не навредил себе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супервизии</a:t>
            </a:r>
            <a:r>
              <a:rPr lang="ru-RU" dirty="0" smtClean="0"/>
              <a:t> </a:t>
            </a:r>
            <a:r>
              <a:rPr lang="ru-RU" dirty="0" err="1" smtClean="0"/>
              <a:t>тьютор</a:t>
            </a:r>
            <a:r>
              <a:rPr lang="ru-RU" dirty="0" smtClean="0"/>
              <a:t> осознает, что происходило в </a:t>
            </a:r>
            <a:r>
              <a:rPr lang="ru-RU" smtClean="0"/>
              <a:t>тьюториале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4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41</TotalTime>
  <Words>73</Words>
  <Application>Microsoft Office PowerPoint</Application>
  <PresentationFormat>Произвольный</PresentationFormat>
  <Paragraphs>19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Тренинг тьюторского консультирования</vt:lpstr>
      <vt:lpstr>Необходимость супервизии</vt:lpstr>
      <vt:lpstr>Регламент работы</vt:lpstr>
      <vt:lpstr>Критерии оценки в супервизии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Событийность пробы</dc:title>
  <dc:creator>Психолог</dc:creator>
  <cp:lastModifiedBy>Аверина Светлана Сергеевна</cp:lastModifiedBy>
  <cp:revision>6</cp:revision>
  <dcterms:created xsi:type="dcterms:W3CDTF">2018-05-17T04:55:27Z</dcterms:created>
  <dcterms:modified xsi:type="dcterms:W3CDTF">2019-04-29T09:05:21Z</dcterms:modified>
</cp:coreProperties>
</file>